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88" r:id="rId2"/>
    <p:sldId id="289" r:id="rId3"/>
  </p:sldIdLst>
  <p:sldSz cx="9906000" cy="6858000" type="A4"/>
  <p:notesSz cx="10239375" cy="71056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21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FF3399"/>
    <a:srgbClr val="CCFF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265" autoAdjust="0"/>
  </p:normalViewPr>
  <p:slideViewPr>
    <p:cSldViewPr snapToGrid="0" showGuides="1">
      <p:cViewPr varScale="1">
        <p:scale>
          <a:sx n="63" d="100"/>
          <a:sy n="63" d="100"/>
        </p:scale>
        <p:origin x="1146" y="96"/>
      </p:cViewPr>
      <p:guideLst>
        <p:guide orient="horz" pos="2160"/>
        <p:guide pos="321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3" d="100"/>
          <a:sy n="73" d="100"/>
        </p:scale>
        <p:origin x="176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389313" y="889000"/>
            <a:ext cx="34607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09" tIns="49503" rIns="99009" bIns="4950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23945" y="3419594"/>
            <a:ext cx="8191499" cy="2797850"/>
          </a:xfrm>
          <a:prstGeom prst="rect">
            <a:avLst/>
          </a:prstGeom>
        </p:spPr>
        <p:txBody>
          <a:bodyPr vert="horz" lIns="99009" tIns="49503" rIns="99009" bIns="4950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63551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6718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349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FED51-3FA1-4C66-A80E-A4CD3EDF9734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BE54-AC90-41CC-97BA-0E7F7CC75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067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FED51-3FA1-4C66-A80E-A4CD3EDF9734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BE54-AC90-41CC-97BA-0E7F7CC75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81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FED51-3FA1-4C66-A80E-A4CD3EDF9734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BE54-AC90-41CC-97BA-0E7F7CC75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145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FED51-3FA1-4C66-A80E-A4CD3EDF9734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BE54-AC90-41CC-97BA-0E7F7CC75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94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FED51-3FA1-4C66-A80E-A4CD3EDF9734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BE54-AC90-41CC-97BA-0E7F7CC75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868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FED51-3FA1-4C66-A80E-A4CD3EDF9734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BE54-AC90-41CC-97BA-0E7F7CC75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32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FED51-3FA1-4C66-A80E-A4CD3EDF9734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BE54-AC90-41CC-97BA-0E7F7CC75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185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FED51-3FA1-4C66-A80E-A4CD3EDF9734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BE54-AC90-41CC-97BA-0E7F7CC75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768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FED51-3FA1-4C66-A80E-A4CD3EDF9734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BE54-AC90-41CC-97BA-0E7F7CC75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019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FED51-3FA1-4C66-A80E-A4CD3EDF9734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BE54-AC90-41CC-97BA-0E7F7CC75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700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FED51-3FA1-4C66-A80E-A4CD3EDF9734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3BE54-AC90-41CC-97BA-0E7F7CC75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098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FED51-3FA1-4C66-A80E-A4CD3EDF9734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3BE54-AC90-41CC-97BA-0E7F7CC755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549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47BB557-4358-5141-2546-4E27CB6B361A}"/>
              </a:ext>
            </a:extLst>
          </p:cNvPr>
          <p:cNvSpPr/>
          <p:nvPr/>
        </p:nvSpPr>
        <p:spPr>
          <a:xfrm>
            <a:off x="400050" y="42863"/>
            <a:ext cx="9378678" cy="6713544"/>
          </a:xfrm>
          <a:prstGeom prst="rect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D52E589A-52CA-4263-916D-BE493B40E8E2}"/>
              </a:ext>
            </a:extLst>
          </p:cNvPr>
          <p:cNvSpPr/>
          <p:nvPr/>
        </p:nvSpPr>
        <p:spPr>
          <a:xfrm>
            <a:off x="1900484" y="72228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88" name="Прямоугольник 87">
            <a:extLst>
              <a:ext uri="{FF2B5EF4-FFF2-40B4-BE49-F238E27FC236}">
                <a16:creationId xmlns:a16="http://schemas.microsoft.com/office/drawing/2014/main" id="{B8A867FB-E7C4-44B7-BBB2-F08EA41BBC2A}"/>
              </a:ext>
            </a:extLst>
          </p:cNvPr>
          <p:cNvSpPr/>
          <p:nvPr/>
        </p:nvSpPr>
        <p:spPr>
          <a:xfrm>
            <a:off x="1821205" y="1535559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24" name="Прямоугольник 123">
            <a:extLst>
              <a:ext uri="{FF2B5EF4-FFF2-40B4-BE49-F238E27FC236}">
                <a16:creationId xmlns:a16="http://schemas.microsoft.com/office/drawing/2014/main" id="{8F661DBD-B97F-4E35-A21C-E73BDEB3384C}"/>
              </a:ext>
            </a:extLst>
          </p:cNvPr>
          <p:cNvSpPr/>
          <p:nvPr/>
        </p:nvSpPr>
        <p:spPr>
          <a:xfrm>
            <a:off x="4767068" y="3949536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99A0E3C8-E1F5-4000-A88B-7E47CE0DEF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31040" y="850966"/>
            <a:ext cx="574910" cy="396841"/>
          </a:xfrm>
          <a:prstGeom prst="rect">
            <a:avLst/>
          </a:prstGeom>
        </p:spPr>
      </p:pic>
      <p:sp>
        <p:nvSpPr>
          <p:cNvPr id="2" name="AutoShape 2">
            <a:extLst>
              <a:ext uri="{FF2B5EF4-FFF2-40B4-BE49-F238E27FC236}">
                <a16:creationId xmlns:a16="http://schemas.microsoft.com/office/drawing/2014/main" id="{0314C4D2-B6AD-7E0A-70DD-FD8FE69EA02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00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A8F3165B-26CB-4221-99CE-7E230804BD53}"/>
              </a:ext>
            </a:extLst>
          </p:cNvPr>
          <p:cNvSpPr txBox="1"/>
          <p:nvPr/>
        </p:nvSpPr>
        <p:spPr>
          <a:xfrm>
            <a:off x="6297053" y="6448630"/>
            <a:ext cx="49518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Segoe Script" panose="030B0504020000000003" pitchFamily="66" charset="0"/>
              </a:rPr>
              <a:t>©Жукова Мария Александровна</a:t>
            </a: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03050ABC-42A1-81F0-DD87-D96B7A0F3F65}"/>
              </a:ext>
            </a:extLst>
          </p:cNvPr>
          <p:cNvGraphicFramePr>
            <a:graphicFrameLocks noGrp="1"/>
          </p:cNvGraphicFramePr>
          <p:nvPr/>
        </p:nvGraphicFramePr>
        <p:xfrm>
          <a:off x="514350" y="1583713"/>
          <a:ext cx="9087480" cy="48056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1870">
                  <a:extLst>
                    <a:ext uri="{9D8B030D-6E8A-4147-A177-3AD203B41FA5}">
                      <a16:colId xmlns:a16="http://schemas.microsoft.com/office/drawing/2014/main" val="3497628434"/>
                    </a:ext>
                  </a:extLst>
                </a:gridCol>
                <a:gridCol w="2271870">
                  <a:extLst>
                    <a:ext uri="{9D8B030D-6E8A-4147-A177-3AD203B41FA5}">
                      <a16:colId xmlns:a16="http://schemas.microsoft.com/office/drawing/2014/main" val="3163287350"/>
                    </a:ext>
                  </a:extLst>
                </a:gridCol>
                <a:gridCol w="2271870">
                  <a:extLst>
                    <a:ext uri="{9D8B030D-6E8A-4147-A177-3AD203B41FA5}">
                      <a16:colId xmlns:a16="http://schemas.microsoft.com/office/drawing/2014/main" val="2447611252"/>
                    </a:ext>
                  </a:extLst>
                </a:gridCol>
                <a:gridCol w="2271870">
                  <a:extLst>
                    <a:ext uri="{9D8B030D-6E8A-4147-A177-3AD203B41FA5}">
                      <a16:colId xmlns:a16="http://schemas.microsoft.com/office/drawing/2014/main" val="2881923548"/>
                    </a:ext>
                  </a:extLst>
                </a:gridCol>
              </a:tblGrid>
              <a:tr h="2402849"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0368211"/>
                  </a:ext>
                </a:extLst>
              </a:tr>
              <a:tr h="2402849"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9476099"/>
                  </a:ext>
                </a:extLst>
              </a:tr>
            </a:tbl>
          </a:graphicData>
        </a:graphic>
      </p:graphicFrame>
      <p:sp>
        <p:nvSpPr>
          <p:cNvPr id="17" name="Овал 16">
            <a:extLst>
              <a:ext uri="{FF2B5EF4-FFF2-40B4-BE49-F238E27FC236}">
                <a16:creationId xmlns:a16="http://schemas.microsoft.com/office/drawing/2014/main" id="{3F247808-709B-3838-B2BE-F8DEC4FB4AE8}"/>
              </a:ext>
            </a:extLst>
          </p:cNvPr>
          <p:cNvSpPr/>
          <p:nvPr/>
        </p:nvSpPr>
        <p:spPr>
          <a:xfrm>
            <a:off x="3763617" y="2458889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D2179D7C-4F96-9F9D-3EEC-F9D054ACBA21}"/>
              </a:ext>
            </a:extLst>
          </p:cNvPr>
          <p:cNvSpPr/>
          <p:nvPr/>
        </p:nvSpPr>
        <p:spPr>
          <a:xfrm>
            <a:off x="3916105" y="2629648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AA98B801-1087-D37C-FB38-BEA985253761}"/>
              </a:ext>
            </a:extLst>
          </p:cNvPr>
          <p:cNvSpPr/>
          <p:nvPr/>
        </p:nvSpPr>
        <p:spPr>
          <a:xfrm>
            <a:off x="3995648" y="2832705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id="{01816B38-D6EF-8A83-25C2-B4AF882B12DE}"/>
              </a:ext>
            </a:extLst>
          </p:cNvPr>
          <p:cNvSpPr/>
          <p:nvPr/>
        </p:nvSpPr>
        <p:spPr>
          <a:xfrm>
            <a:off x="4251803" y="2737456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id="{605A3A30-189A-6D11-232A-A92ABC28D21E}"/>
              </a:ext>
            </a:extLst>
          </p:cNvPr>
          <p:cNvSpPr/>
          <p:nvPr/>
        </p:nvSpPr>
        <p:spPr>
          <a:xfrm>
            <a:off x="3619883" y="2770241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id="{650CE75B-EFA8-F4E9-5DDA-69768F689F9F}"/>
              </a:ext>
            </a:extLst>
          </p:cNvPr>
          <p:cNvSpPr/>
          <p:nvPr/>
        </p:nvSpPr>
        <p:spPr>
          <a:xfrm>
            <a:off x="3558466" y="3010908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8913EE66-3309-D61D-01D2-976358344C5E}"/>
              </a:ext>
            </a:extLst>
          </p:cNvPr>
          <p:cNvSpPr/>
          <p:nvPr/>
        </p:nvSpPr>
        <p:spPr>
          <a:xfrm>
            <a:off x="4093730" y="2424625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id="{EE96D65E-56B6-15D9-F1B3-448BF5B410EA}"/>
              </a:ext>
            </a:extLst>
          </p:cNvPr>
          <p:cNvSpPr/>
          <p:nvPr/>
        </p:nvSpPr>
        <p:spPr>
          <a:xfrm>
            <a:off x="3921880" y="2081736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>
            <a:extLst>
              <a:ext uri="{FF2B5EF4-FFF2-40B4-BE49-F238E27FC236}">
                <a16:creationId xmlns:a16="http://schemas.microsoft.com/office/drawing/2014/main" id="{DAB588E6-462E-812E-0B8C-F4EDB9BEEA1D}"/>
              </a:ext>
            </a:extLst>
          </p:cNvPr>
          <p:cNvSpPr/>
          <p:nvPr/>
        </p:nvSpPr>
        <p:spPr>
          <a:xfrm>
            <a:off x="3792605" y="3047044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C0D3B051-E369-4F7D-742E-EFE1DD9345D1}"/>
              </a:ext>
            </a:extLst>
          </p:cNvPr>
          <p:cNvSpPr/>
          <p:nvPr/>
        </p:nvSpPr>
        <p:spPr>
          <a:xfrm>
            <a:off x="3355781" y="3399635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id="{94D5A839-BC1A-7F6B-177E-3D49822E1AF6}"/>
              </a:ext>
            </a:extLst>
          </p:cNvPr>
          <p:cNvSpPr/>
          <p:nvPr/>
        </p:nvSpPr>
        <p:spPr>
          <a:xfrm>
            <a:off x="3849118" y="3641979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>
            <a:extLst>
              <a:ext uri="{FF2B5EF4-FFF2-40B4-BE49-F238E27FC236}">
                <a16:creationId xmlns:a16="http://schemas.microsoft.com/office/drawing/2014/main" id="{B0B19989-575F-912D-C8E1-04B8E0F72A6A}"/>
              </a:ext>
            </a:extLst>
          </p:cNvPr>
          <p:cNvSpPr/>
          <p:nvPr/>
        </p:nvSpPr>
        <p:spPr>
          <a:xfrm>
            <a:off x="4043285" y="3319132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>
            <a:extLst>
              <a:ext uri="{FF2B5EF4-FFF2-40B4-BE49-F238E27FC236}">
                <a16:creationId xmlns:a16="http://schemas.microsoft.com/office/drawing/2014/main" id="{2FC56364-2AE7-3E8D-5888-6315F166F494}"/>
              </a:ext>
            </a:extLst>
          </p:cNvPr>
          <p:cNvSpPr/>
          <p:nvPr/>
        </p:nvSpPr>
        <p:spPr>
          <a:xfrm>
            <a:off x="3792604" y="3297839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>
            <a:extLst>
              <a:ext uri="{FF2B5EF4-FFF2-40B4-BE49-F238E27FC236}">
                <a16:creationId xmlns:a16="http://schemas.microsoft.com/office/drawing/2014/main" id="{E4FE4D1A-7F9F-6E4E-94BC-2DEE26E46F0A}"/>
              </a:ext>
            </a:extLst>
          </p:cNvPr>
          <p:cNvSpPr/>
          <p:nvPr/>
        </p:nvSpPr>
        <p:spPr>
          <a:xfrm>
            <a:off x="3644127" y="2023081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>
            <a:extLst>
              <a:ext uri="{FF2B5EF4-FFF2-40B4-BE49-F238E27FC236}">
                <a16:creationId xmlns:a16="http://schemas.microsoft.com/office/drawing/2014/main" id="{2F85B39D-1411-43C3-868B-1D2AF92AAB8E}"/>
              </a:ext>
            </a:extLst>
          </p:cNvPr>
          <p:cNvSpPr/>
          <p:nvPr/>
        </p:nvSpPr>
        <p:spPr>
          <a:xfrm>
            <a:off x="3916104" y="1898238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>
            <a:extLst>
              <a:ext uri="{FF2B5EF4-FFF2-40B4-BE49-F238E27FC236}">
                <a16:creationId xmlns:a16="http://schemas.microsoft.com/office/drawing/2014/main" id="{E9BEFFDD-E966-7CEB-6916-277CFF522207}"/>
              </a:ext>
            </a:extLst>
          </p:cNvPr>
          <p:cNvSpPr/>
          <p:nvPr/>
        </p:nvSpPr>
        <p:spPr>
          <a:xfrm>
            <a:off x="4121018" y="1973223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>
            <a:extLst>
              <a:ext uri="{FF2B5EF4-FFF2-40B4-BE49-F238E27FC236}">
                <a16:creationId xmlns:a16="http://schemas.microsoft.com/office/drawing/2014/main" id="{3A0D2EA1-BAE6-19A2-D5CE-608C5AFF26D5}"/>
              </a:ext>
            </a:extLst>
          </p:cNvPr>
          <p:cNvSpPr/>
          <p:nvPr/>
        </p:nvSpPr>
        <p:spPr>
          <a:xfrm>
            <a:off x="3268116" y="3073230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>
            <a:extLst>
              <a:ext uri="{FF2B5EF4-FFF2-40B4-BE49-F238E27FC236}">
                <a16:creationId xmlns:a16="http://schemas.microsoft.com/office/drawing/2014/main" id="{257E27D7-DAA9-DC5D-BB89-DEE8B69D5247}"/>
              </a:ext>
            </a:extLst>
          </p:cNvPr>
          <p:cNvSpPr/>
          <p:nvPr/>
        </p:nvSpPr>
        <p:spPr>
          <a:xfrm>
            <a:off x="4220905" y="2934448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>
            <a:extLst>
              <a:ext uri="{FF2B5EF4-FFF2-40B4-BE49-F238E27FC236}">
                <a16:creationId xmlns:a16="http://schemas.microsoft.com/office/drawing/2014/main" id="{5A27F2AA-3FE2-9745-B6A9-92AEC4F401D9}"/>
              </a:ext>
            </a:extLst>
          </p:cNvPr>
          <p:cNvSpPr/>
          <p:nvPr/>
        </p:nvSpPr>
        <p:spPr>
          <a:xfrm>
            <a:off x="4082955" y="3061876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extLst>
              <a:ext uri="{FF2B5EF4-FFF2-40B4-BE49-F238E27FC236}">
                <a16:creationId xmlns:a16="http://schemas.microsoft.com/office/drawing/2014/main" id="{14ACFC06-ED0F-53D0-3D60-C017085F42E5}"/>
              </a:ext>
            </a:extLst>
          </p:cNvPr>
          <p:cNvSpPr/>
          <p:nvPr/>
        </p:nvSpPr>
        <p:spPr>
          <a:xfrm>
            <a:off x="4344103" y="3544943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>
            <a:extLst>
              <a:ext uri="{FF2B5EF4-FFF2-40B4-BE49-F238E27FC236}">
                <a16:creationId xmlns:a16="http://schemas.microsoft.com/office/drawing/2014/main" id="{49020CD9-4111-9928-5294-BE470D941CDB}"/>
              </a:ext>
            </a:extLst>
          </p:cNvPr>
          <p:cNvSpPr/>
          <p:nvPr/>
        </p:nvSpPr>
        <p:spPr>
          <a:xfrm>
            <a:off x="3569694" y="3564063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>
            <a:extLst>
              <a:ext uri="{FF2B5EF4-FFF2-40B4-BE49-F238E27FC236}">
                <a16:creationId xmlns:a16="http://schemas.microsoft.com/office/drawing/2014/main" id="{42D2F8C8-8950-ED03-FB2A-B304821E547A}"/>
              </a:ext>
            </a:extLst>
          </p:cNvPr>
          <p:cNvSpPr/>
          <p:nvPr/>
        </p:nvSpPr>
        <p:spPr>
          <a:xfrm>
            <a:off x="4220905" y="2934448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Овал 45">
            <a:extLst>
              <a:ext uri="{FF2B5EF4-FFF2-40B4-BE49-F238E27FC236}">
                <a16:creationId xmlns:a16="http://schemas.microsoft.com/office/drawing/2014/main" id="{3A4DED1C-AF99-A3B6-F21A-64BD1BB1893A}"/>
              </a:ext>
            </a:extLst>
          </p:cNvPr>
          <p:cNvSpPr/>
          <p:nvPr/>
        </p:nvSpPr>
        <p:spPr>
          <a:xfrm>
            <a:off x="4111592" y="3618997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>
            <a:extLst>
              <a:ext uri="{FF2B5EF4-FFF2-40B4-BE49-F238E27FC236}">
                <a16:creationId xmlns:a16="http://schemas.microsoft.com/office/drawing/2014/main" id="{82BDDB92-FBEE-DA95-3342-D08DCF39946F}"/>
              </a:ext>
            </a:extLst>
          </p:cNvPr>
          <p:cNvSpPr/>
          <p:nvPr/>
        </p:nvSpPr>
        <p:spPr>
          <a:xfrm>
            <a:off x="4220905" y="2934448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>
            <a:extLst>
              <a:ext uri="{FF2B5EF4-FFF2-40B4-BE49-F238E27FC236}">
                <a16:creationId xmlns:a16="http://schemas.microsoft.com/office/drawing/2014/main" id="{34B3F279-5D23-F33D-577A-D997F5641211}"/>
              </a:ext>
            </a:extLst>
          </p:cNvPr>
          <p:cNvSpPr/>
          <p:nvPr/>
        </p:nvSpPr>
        <p:spPr>
          <a:xfrm>
            <a:off x="4313437" y="3166472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C9830200-9128-5E21-95FA-77FC669C5A74}"/>
              </a:ext>
            </a:extLst>
          </p:cNvPr>
          <p:cNvSpPr/>
          <p:nvPr/>
        </p:nvSpPr>
        <p:spPr>
          <a:xfrm>
            <a:off x="5089389" y="1725029"/>
            <a:ext cx="782774" cy="659441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18083D0-C349-162B-C99D-4B8F1CA52F39}"/>
              </a:ext>
            </a:extLst>
          </p:cNvPr>
          <p:cNvSpPr/>
          <p:nvPr/>
        </p:nvSpPr>
        <p:spPr>
          <a:xfrm>
            <a:off x="3066201" y="1871701"/>
            <a:ext cx="1615433" cy="197020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AutoShape 16">
            <a:extLst>
              <a:ext uri="{FF2B5EF4-FFF2-40B4-BE49-F238E27FC236}">
                <a16:creationId xmlns:a16="http://schemas.microsoft.com/office/drawing/2014/main" id="{84937D5F-5146-20FE-BE84-A930C37DF0E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53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" name="AutoShape 18">
            <a:extLst>
              <a:ext uri="{FF2B5EF4-FFF2-40B4-BE49-F238E27FC236}">
                <a16:creationId xmlns:a16="http://schemas.microsoft.com/office/drawing/2014/main" id="{05454A48-5CEF-7B10-6E8B-45CB84745C5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105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2" name="Рисунок 61">
            <a:extLst>
              <a:ext uri="{FF2B5EF4-FFF2-40B4-BE49-F238E27FC236}">
                <a16:creationId xmlns:a16="http://schemas.microsoft.com/office/drawing/2014/main" id="{D5C94822-9DBE-CF37-A85F-0A6DEB903A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53" y="-113608"/>
            <a:ext cx="9770160" cy="1074486"/>
          </a:xfrm>
          <a:prstGeom prst="rect">
            <a:avLst/>
          </a:prstGeom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FDFC3895-91E0-7AD7-3C94-9EF71768C9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6754" y="-144080"/>
            <a:ext cx="4282672" cy="1450391"/>
          </a:xfrm>
          <a:prstGeom prst="rect">
            <a:avLst/>
          </a:prstGeom>
        </p:spPr>
      </p:pic>
      <p:pic>
        <p:nvPicPr>
          <p:cNvPr id="60" name="Рисунок 59">
            <a:extLst>
              <a:ext uri="{FF2B5EF4-FFF2-40B4-BE49-F238E27FC236}">
                <a16:creationId xmlns:a16="http://schemas.microsoft.com/office/drawing/2014/main" id="{41DCA210-BB12-702A-CE85-7C7FA4BB01C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0000" t="30529" r="48462" b="24760"/>
          <a:stretch/>
        </p:blipFill>
        <p:spPr>
          <a:xfrm rot="5400000">
            <a:off x="474621" y="-170057"/>
            <a:ext cx="1130334" cy="140787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A7E00C41-44B7-F578-A521-3C2764BEF421}"/>
              </a:ext>
            </a:extLst>
          </p:cNvPr>
          <p:cNvSpPr txBox="1"/>
          <p:nvPr/>
        </p:nvSpPr>
        <p:spPr>
          <a:xfrm>
            <a:off x="3619035" y="119520"/>
            <a:ext cx="35789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>
                <a:ln w="25400">
                  <a:solidFill>
                    <a:schemeClr val="tx1"/>
                  </a:solidFill>
                </a:ln>
                <a:solidFill>
                  <a:srgbClr val="FF0000"/>
                </a:solidFill>
                <a:latin typeface="Comic Sans MS" panose="030F0702030302020204" pitchFamily="66" charset="0"/>
              </a:rPr>
              <a:t>Буква 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7A8E3F-B604-7976-5A80-BDEAA3232C13}"/>
              </a:ext>
            </a:extLst>
          </p:cNvPr>
          <p:cNvSpPr/>
          <p:nvPr/>
        </p:nvSpPr>
        <p:spPr>
          <a:xfrm>
            <a:off x="5100645" y="1626954"/>
            <a:ext cx="642930" cy="87628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350FFD3-C33B-841D-22CE-C473CBC012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131" y="3704279"/>
            <a:ext cx="3201330" cy="3111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CF170D58-A419-2392-ABB1-FF72D8EACF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4779" y="3611032"/>
            <a:ext cx="2339007" cy="3308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id="{28221C44-5910-073C-DF12-201F8B62F4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437" y="4087753"/>
            <a:ext cx="1960388" cy="2237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5A87855-6048-FAD7-991E-51CF6D0120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14" t="32658" r="3253" b="8928"/>
          <a:stretch/>
        </p:blipFill>
        <p:spPr bwMode="auto">
          <a:xfrm>
            <a:off x="7367132" y="2078015"/>
            <a:ext cx="2234698" cy="1585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05EA5328-979E-030C-64F1-393E7A6A5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7643" y="4075671"/>
            <a:ext cx="1512488" cy="2237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2DF9B458-78CD-2D7C-E8BB-6FA83641A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642" y="1870698"/>
            <a:ext cx="2001849" cy="1920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DF0F5F3B-5AE9-225F-7AB7-3B3C6367E0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3352" y="1798844"/>
            <a:ext cx="2074435" cy="207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6">
            <a:extLst>
              <a:ext uri="{FF2B5EF4-FFF2-40B4-BE49-F238E27FC236}">
                <a16:creationId xmlns:a16="http://schemas.microsoft.com/office/drawing/2014/main" id="{FF4F7547-F134-A164-336C-E27F5A7E47D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10" t="4056" r="38774" b="36846"/>
          <a:stretch/>
        </p:blipFill>
        <p:spPr bwMode="auto">
          <a:xfrm>
            <a:off x="5179951" y="1608236"/>
            <a:ext cx="1984817" cy="234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8">
            <a:extLst>
              <a:ext uri="{FF2B5EF4-FFF2-40B4-BE49-F238E27FC236}">
                <a16:creationId xmlns:a16="http://schemas.microsoft.com/office/drawing/2014/main" id="{12B56E14-0BA6-2D6D-E935-8EE3A07034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1363" y="1905000"/>
            <a:ext cx="422053" cy="3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8">
            <a:extLst>
              <a:ext uri="{FF2B5EF4-FFF2-40B4-BE49-F238E27FC236}">
                <a16:creationId xmlns:a16="http://schemas.microsoft.com/office/drawing/2014/main" id="{44CC758E-C7A0-10AC-91A3-E2E6DF118D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225" y="2181175"/>
            <a:ext cx="422053" cy="3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8">
            <a:extLst>
              <a:ext uri="{FF2B5EF4-FFF2-40B4-BE49-F238E27FC236}">
                <a16:creationId xmlns:a16="http://schemas.microsoft.com/office/drawing/2014/main" id="{A48A887B-BD0C-9E60-48AC-596F0E049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3342" y="2689292"/>
            <a:ext cx="422053" cy="3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8">
            <a:extLst>
              <a:ext uri="{FF2B5EF4-FFF2-40B4-BE49-F238E27FC236}">
                <a16:creationId xmlns:a16="http://schemas.microsoft.com/office/drawing/2014/main" id="{7D5D9EF5-48E8-37F6-79B2-35A1FF7805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0734" y="3631543"/>
            <a:ext cx="422053" cy="3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18">
            <a:extLst>
              <a:ext uri="{FF2B5EF4-FFF2-40B4-BE49-F238E27FC236}">
                <a16:creationId xmlns:a16="http://schemas.microsoft.com/office/drawing/2014/main" id="{A6B9F002-CE09-1B6F-BF13-B76818D488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418" y="1678309"/>
            <a:ext cx="422053" cy="3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18">
            <a:extLst>
              <a:ext uri="{FF2B5EF4-FFF2-40B4-BE49-F238E27FC236}">
                <a16:creationId xmlns:a16="http://schemas.microsoft.com/office/drawing/2014/main" id="{134DFAB1-8CC4-0522-3F19-28361EB1F0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6126" y="2221810"/>
            <a:ext cx="422053" cy="3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8">
            <a:extLst>
              <a:ext uri="{FF2B5EF4-FFF2-40B4-BE49-F238E27FC236}">
                <a16:creationId xmlns:a16="http://schemas.microsoft.com/office/drawing/2014/main" id="{B9E7AC51-8CA0-6A31-323F-76299B9BF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2579" y="3109958"/>
            <a:ext cx="422053" cy="3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18">
            <a:extLst>
              <a:ext uri="{FF2B5EF4-FFF2-40B4-BE49-F238E27FC236}">
                <a16:creationId xmlns:a16="http://schemas.microsoft.com/office/drawing/2014/main" id="{12077BB6-022A-C778-4343-18CEB77E9C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9591" y="2516931"/>
            <a:ext cx="422053" cy="3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18">
            <a:extLst>
              <a:ext uri="{FF2B5EF4-FFF2-40B4-BE49-F238E27FC236}">
                <a16:creationId xmlns:a16="http://schemas.microsoft.com/office/drawing/2014/main" id="{A94C4FD0-9583-F6B7-878C-43EBAE1A08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7196" y="3381075"/>
            <a:ext cx="422053" cy="3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18">
            <a:extLst>
              <a:ext uri="{FF2B5EF4-FFF2-40B4-BE49-F238E27FC236}">
                <a16:creationId xmlns:a16="http://schemas.microsoft.com/office/drawing/2014/main" id="{CC257DAE-1769-FD35-3765-0987EDB68F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7455" y="2970465"/>
            <a:ext cx="422053" cy="3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18">
            <a:extLst>
              <a:ext uri="{FF2B5EF4-FFF2-40B4-BE49-F238E27FC236}">
                <a16:creationId xmlns:a16="http://schemas.microsoft.com/office/drawing/2014/main" id="{1E45C0A3-50CA-6008-8570-9CAECB7D4B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171" y="2598099"/>
            <a:ext cx="422053" cy="3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5035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47BB557-4358-5141-2546-4E27CB6B361A}"/>
              </a:ext>
            </a:extLst>
          </p:cNvPr>
          <p:cNvSpPr/>
          <p:nvPr/>
        </p:nvSpPr>
        <p:spPr>
          <a:xfrm>
            <a:off x="400050" y="42863"/>
            <a:ext cx="9378678" cy="6713544"/>
          </a:xfrm>
          <a:prstGeom prst="rect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D52E589A-52CA-4263-916D-BE493B40E8E2}"/>
              </a:ext>
            </a:extLst>
          </p:cNvPr>
          <p:cNvSpPr/>
          <p:nvPr/>
        </p:nvSpPr>
        <p:spPr>
          <a:xfrm>
            <a:off x="1900484" y="72228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88" name="Прямоугольник 87">
            <a:extLst>
              <a:ext uri="{FF2B5EF4-FFF2-40B4-BE49-F238E27FC236}">
                <a16:creationId xmlns:a16="http://schemas.microsoft.com/office/drawing/2014/main" id="{B8A867FB-E7C4-44B7-BBB2-F08EA41BBC2A}"/>
              </a:ext>
            </a:extLst>
          </p:cNvPr>
          <p:cNvSpPr/>
          <p:nvPr/>
        </p:nvSpPr>
        <p:spPr>
          <a:xfrm>
            <a:off x="1821205" y="1535559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24" name="Прямоугольник 123">
            <a:extLst>
              <a:ext uri="{FF2B5EF4-FFF2-40B4-BE49-F238E27FC236}">
                <a16:creationId xmlns:a16="http://schemas.microsoft.com/office/drawing/2014/main" id="{8F661DBD-B97F-4E35-A21C-E73BDEB3384C}"/>
              </a:ext>
            </a:extLst>
          </p:cNvPr>
          <p:cNvSpPr/>
          <p:nvPr/>
        </p:nvSpPr>
        <p:spPr>
          <a:xfrm>
            <a:off x="4767068" y="3949536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99A0E3C8-E1F5-4000-A88B-7E47CE0DEF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31040" y="850966"/>
            <a:ext cx="574910" cy="396841"/>
          </a:xfrm>
          <a:prstGeom prst="rect">
            <a:avLst/>
          </a:prstGeom>
        </p:spPr>
      </p:pic>
      <p:sp>
        <p:nvSpPr>
          <p:cNvPr id="2" name="AutoShape 2">
            <a:extLst>
              <a:ext uri="{FF2B5EF4-FFF2-40B4-BE49-F238E27FC236}">
                <a16:creationId xmlns:a16="http://schemas.microsoft.com/office/drawing/2014/main" id="{0314C4D2-B6AD-7E0A-70DD-FD8FE69EA02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00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A8F3165B-26CB-4221-99CE-7E230804BD53}"/>
              </a:ext>
            </a:extLst>
          </p:cNvPr>
          <p:cNvSpPr txBox="1"/>
          <p:nvPr/>
        </p:nvSpPr>
        <p:spPr>
          <a:xfrm>
            <a:off x="6297053" y="6448630"/>
            <a:ext cx="49518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Segoe Script" panose="030B0504020000000003" pitchFamily="66" charset="0"/>
              </a:rPr>
              <a:t>©Жукова Мария Александровна</a:t>
            </a: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03050ABC-42A1-81F0-DD87-D96B7A0F3F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933148"/>
              </p:ext>
            </p:extLst>
          </p:nvPr>
        </p:nvGraphicFramePr>
        <p:xfrm>
          <a:off x="514350" y="1583713"/>
          <a:ext cx="9087480" cy="48056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71870">
                  <a:extLst>
                    <a:ext uri="{9D8B030D-6E8A-4147-A177-3AD203B41FA5}">
                      <a16:colId xmlns:a16="http://schemas.microsoft.com/office/drawing/2014/main" val="3497628434"/>
                    </a:ext>
                  </a:extLst>
                </a:gridCol>
                <a:gridCol w="2271870">
                  <a:extLst>
                    <a:ext uri="{9D8B030D-6E8A-4147-A177-3AD203B41FA5}">
                      <a16:colId xmlns:a16="http://schemas.microsoft.com/office/drawing/2014/main" val="3163287350"/>
                    </a:ext>
                  </a:extLst>
                </a:gridCol>
                <a:gridCol w="2271870">
                  <a:extLst>
                    <a:ext uri="{9D8B030D-6E8A-4147-A177-3AD203B41FA5}">
                      <a16:colId xmlns:a16="http://schemas.microsoft.com/office/drawing/2014/main" val="2447611252"/>
                    </a:ext>
                  </a:extLst>
                </a:gridCol>
                <a:gridCol w="2271870">
                  <a:extLst>
                    <a:ext uri="{9D8B030D-6E8A-4147-A177-3AD203B41FA5}">
                      <a16:colId xmlns:a16="http://schemas.microsoft.com/office/drawing/2014/main" val="2881923548"/>
                    </a:ext>
                  </a:extLst>
                </a:gridCol>
              </a:tblGrid>
              <a:tr h="2402849"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0368211"/>
                  </a:ext>
                </a:extLst>
              </a:tr>
              <a:tr h="2402849"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9476099"/>
                  </a:ext>
                </a:extLst>
              </a:tr>
            </a:tbl>
          </a:graphicData>
        </a:graphic>
      </p:graphicFrame>
      <p:sp>
        <p:nvSpPr>
          <p:cNvPr id="17" name="Овал 16">
            <a:extLst>
              <a:ext uri="{FF2B5EF4-FFF2-40B4-BE49-F238E27FC236}">
                <a16:creationId xmlns:a16="http://schemas.microsoft.com/office/drawing/2014/main" id="{3F247808-709B-3838-B2BE-F8DEC4FB4AE8}"/>
              </a:ext>
            </a:extLst>
          </p:cNvPr>
          <p:cNvSpPr/>
          <p:nvPr/>
        </p:nvSpPr>
        <p:spPr>
          <a:xfrm>
            <a:off x="3763617" y="2458889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D2179D7C-4F96-9F9D-3EEC-F9D054ACBA21}"/>
              </a:ext>
            </a:extLst>
          </p:cNvPr>
          <p:cNvSpPr/>
          <p:nvPr/>
        </p:nvSpPr>
        <p:spPr>
          <a:xfrm>
            <a:off x="3916105" y="2629648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AA98B801-1087-D37C-FB38-BEA985253761}"/>
              </a:ext>
            </a:extLst>
          </p:cNvPr>
          <p:cNvSpPr/>
          <p:nvPr/>
        </p:nvSpPr>
        <p:spPr>
          <a:xfrm>
            <a:off x="3995648" y="2832705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id="{01816B38-D6EF-8A83-25C2-B4AF882B12DE}"/>
              </a:ext>
            </a:extLst>
          </p:cNvPr>
          <p:cNvSpPr/>
          <p:nvPr/>
        </p:nvSpPr>
        <p:spPr>
          <a:xfrm>
            <a:off x="4251803" y="2737456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id="{605A3A30-189A-6D11-232A-A92ABC28D21E}"/>
              </a:ext>
            </a:extLst>
          </p:cNvPr>
          <p:cNvSpPr/>
          <p:nvPr/>
        </p:nvSpPr>
        <p:spPr>
          <a:xfrm>
            <a:off x="3619883" y="2770241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id="{650CE75B-EFA8-F4E9-5DDA-69768F689F9F}"/>
              </a:ext>
            </a:extLst>
          </p:cNvPr>
          <p:cNvSpPr/>
          <p:nvPr/>
        </p:nvSpPr>
        <p:spPr>
          <a:xfrm>
            <a:off x="3558466" y="3010908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8913EE66-3309-D61D-01D2-976358344C5E}"/>
              </a:ext>
            </a:extLst>
          </p:cNvPr>
          <p:cNvSpPr/>
          <p:nvPr/>
        </p:nvSpPr>
        <p:spPr>
          <a:xfrm>
            <a:off x="4093730" y="2424625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id="{EE96D65E-56B6-15D9-F1B3-448BF5B410EA}"/>
              </a:ext>
            </a:extLst>
          </p:cNvPr>
          <p:cNvSpPr/>
          <p:nvPr/>
        </p:nvSpPr>
        <p:spPr>
          <a:xfrm>
            <a:off x="3921880" y="2081736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>
            <a:extLst>
              <a:ext uri="{FF2B5EF4-FFF2-40B4-BE49-F238E27FC236}">
                <a16:creationId xmlns:a16="http://schemas.microsoft.com/office/drawing/2014/main" id="{DAB588E6-462E-812E-0B8C-F4EDB9BEEA1D}"/>
              </a:ext>
            </a:extLst>
          </p:cNvPr>
          <p:cNvSpPr/>
          <p:nvPr/>
        </p:nvSpPr>
        <p:spPr>
          <a:xfrm>
            <a:off x="3792605" y="3047044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C0D3B051-E369-4F7D-742E-EFE1DD9345D1}"/>
              </a:ext>
            </a:extLst>
          </p:cNvPr>
          <p:cNvSpPr/>
          <p:nvPr/>
        </p:nvSpPr>
        <p:spPr>
          <a:xfrm>
            <a:off x="3355781" y="3399635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id="{94D5A839-BC1A-7F6B-177E-3D49822E1AF6}"/>
              </a:ext>
            </a:extLst>
          </p:cNvPr>
          <p:cNvSpPr/>
          <p:nvPr/>
        </p:nvSpPr>
        <p:spPr>
          <a:xfrm>
            <a:off x="3849118" y="3641979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>
            <a:extLst>
              <a:ext uri="{FF2B5EF4-FFF2-40B4-BE49-F238E27FC236}">
                <a16:creationId xmlns:a16="http://schemas.microsoft.com/office/drawing/2014/main" id="{B0B19989-575F-912D-C8E1-04B8E0F72A6A}"/>
              </a:ext>
            </a:extLst>
          </p:cNvPr>
          <p:cNvSpPr/>
          <p:nvPr/>
        </p:nvSpPr>
        <p:spPr>
          <a:xfrm>
            <a:off x="4043285" y="3319132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>
            <a:extLst>
              <a:ext uri="{FF2B5EF4-FFF2-40B4-BE49-F238E27FC236}">
                <a16:creationId xmlns:a16="http://schemas.microsoft.com/office/drawing/2014/main" id="{2FC56364-2AE7-3E8D-5888-6315F166F494}"/>
              </a:ext>
            </a:extLst>
          </p:cNvPr>
          <p:cNvSpPr/>
          <p:nvPr/>
        </p:nvSpPr>
        <p:spPr>
          <a:xfrm>
            <a:off x="3792604" y="3297839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>
            <a:extLst>
              <a:ext uri="{FF2B5EF4-FFF2-40B4-BE49-F238E27FC236}">
                <a16:creationId xmlns:a16="http://schemas.microsoft.com/office/drawing/2014/main" id="{E4FE4D1A-7F9F-6E4E-94BC-2DEE26E46F0A}"/>
              </a:ext>
            </a:extLst>
          </p:cNvPr>
          <p:cNvSpPr/>
          <p:nvPr/>
        </p:nvSpPr>
        <p:spPr>
          <a:xfrm>
            <a:off x="3644127" y="2023081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>
            <a:extLst>
              <a:ext uri="{FF2B5EF4-FFF2-40B4-BE49-F238E27FC236}">
                <a16:creationId xmlns:a16="http://schemas.microsoft.com/office/drawing/2014/main" id="{2F85B39D-1411-43C3-868B-1D2AF92AAB8E}"/>
              </a:ext>
            </a:extLst>
          </p:cNvPr>
          <p:cNvSpPr/>
          <p:nvPr/>
        </p:nvSpPr>
        <p:spPr>
          <a:xfrm>
            <a:off x="3916104" y="1898238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>
            <a:extLst>
              <a:ext uri="{FF2B5EF4-FFF2-40B4-BE49-F238E27FC236}">
                <a16:creationId xmlns:a16="http://schemas.microsoft.com/office/drawing/2014/main" id="{E9BEFFDD-E966-7CEB-6916-277CFF522207}"/>
              </a:ext>
            </a:extLst>
          </p:cNvPr>
          <p:cNvSpPr/>
          <p:nvPr/>
        </p:nvSpPr>
        <p:spPr>
          <a:xfrm>
            <a:off x="4121018" y="1973223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>
            <a:extLst>
              <a:ext uri="{FF2B5EF4-FFF2-40B4-BE49-F238E27FC236}">
                <a16:creationId xmlns:a16="http://schemas.microsoft.com/office/drawing/2014/main" id="{3A0D2EA1-BAE6-19A2-D5CE-608C5AFF26D5}"/>
              </a:ext>
            </a:extLst>
          </p:cNvPr>
          <p:cNvSpPr/>
          <p:nvPr/>
        </p:nvSpPr>
        <p:spPr>
          <a:xfrm>
            <a:off x="3268116" y="3073230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>
            <a:extLst>
              <a:ext uri="{FF2B5EF4-FFF2-40B4-BE49-F238E27FC236}">
                <a16:creationId xmlns:a16="http://schemas.microsoft.com/office/drawing/2014/main" id="{257E27D7-DAA9-DC5D-BB89-DEE8B69D5247}"/>
              </a:ext>
            </a:extLst>
          </p:cNvPr>
          <p:cNvSpPr/>
          <p:nvPr/>
        </p:nvSpPr>
        <p:spPr>
          <a:xfrm>
            <a:off x="4220905" y="2934448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>
            <a:extLst>
              <a:ext uri="{FF2B5EF4-FFF2-40B4-BE49-F238E27FC236}">
                <a16:creationId xmlns:a16="http://schemas.microsoft.com/office/drawing/2014/main" id="{5A27F2AA-3FE2-9745-B6A9-92AEC4F401D9}"/>
              </a:ext>
            </a:extLst>
          </p:cNvPr>
          <p:cNvSpPr/>
          <p:nvPr/>
        </p:nvSpPr>
        <p:spPr>
          <a:xfrm>
            <a:off x="4082955" y="3061876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>
            <a:extLst>
              <a:ext uri="{FF2B5EF4-FFF2-40B4-BE49-F238E27FC236}">
                <a16:creationId xmlns:a16="http://schemas.microsoft.com/office/drawing/2014/main" id="{14ACFC06-ED0F-53D0-3D60-C017085F42E5}"/>
              </a:ext>
            </a:extLst>
          </p:cNvPr>
          <p:cNvSpPr/>
          <p:nvPr/>
        </p:nvSpPr>
        <p:spPr>
          <a:xfrm>
            <a:off x="4344103" y="3544943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>
            <a:extLst>
              <a:ext uri="{FF2B5EF4-FFF2-40B4-BE49-F238E27FC236}">
                <a16:creationId xmlns:a16="http://schemas.microsoft.com/office/drawing/2014/main" id="{49020CD9-4111-9928-5294-BE470D941CDB}"/>
              </a:ext>
            </a:extLst>
          </p:cNvPr>
          <p:cNvSpPr/>
          <p:nvPr/>
        </p:nvSpPr>
        <p:spPr>
          <a:xfrm>
            <a:off x="3569694" y="3564063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>
            <a:extLst>
              <a:ext uri="{FF2B5EF4-FFF2-40B4-BE49-F238E27FC236}">
                <a16:creationId xmlns:a16="http://schemas.microsoft.com/office/drawing/2014/main" id="{42D2F8C8-8950-ED03-FB2A-B304821E547A}"/>
              </a:ext>
            </a:extLst>
          </p:cNvPr>
          <p:cNvSpPr/>
          <p:nvPr/>
        </p:nvSpPr>
        <p:spPr>
          <a:xfrm>
            <a:off x="4220905" y="2934448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Овал 45">
            <a:extLst>
              <a:ext uri="{FF2B5EF4-FFF2-40B4-BE49-F238E27FC236}">
                <a16:creationId xmlns:a16="http://schemas.microsoft.com/office/drawing/2014/main" id="{3A4DED1C-AF99-A3B6-F21A-64BD1BB1893A}"/>
              </a:ext>
            </a:extLst>
          </p:cNvPr>
          <p:cNvSpPr/>
          <p:nvPr/>
        </p:nvSpPr>
        <p:spPr>
          <a:xfrm>
            <a:off x="4111592" y="3618997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>
            <a:extLst>
              <a:ext uri="{FF2B5EF4-FFF2-40B4-BE49-F238E27FC236}">
                <a16:creationId xmlns:a16="http://schemas.microsoft.com/office/drawing/2014/main" id="{82BDDB92-FBEE-DA95-3342-D08DCF39946F}"/>
              </a:ext>
            </a:extLst>
          </p:cNvPr>
          <p:cNvSpPr/>
          <p:nvPr/>
        </p:nvSpPr>
        <p:spPr>
          <a:xfrm>
            <a:off x="4220905" y="2934448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>
            <a:extLst>
              <a:ext uri="{FF2B5EF4-FFF2-40B4-BE49-F238E27FC236}">
                <a16:creationId xmlns:a16="http://schemas.microsoft.com/office/drawing/2014/main" id="{34B3F279-5D23-F33D-577A-D997F5641211}"/>
              </a:ext>
            </a:extLst>
          </p:cNvPr>
          <p:cNvSpPr/>
          <p:nvPr/>
        </p:nvSpPr>
        <p:spPr>
          <a:xfrm>
            <a:off x="4313437" y="3166472"/>
            <a:ext cx="121139" cy="10986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C9830200-9128-5E21-95FA-77FC669C5A74}"/>
              </a:ext>
            </a:extLst>
          </p:cNvPr>
          <p:cNvSpPr/>
          <p:nvPr/>
        </p:nvSpPr>
        <p:spPr>
          <a:xfrm>
            <a:off x="5089389" y="1725029"/>
            <a:ext cx="782774" cy="659441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18083D0-C349-162B-C99D-4B8F1CA52F39}"/>
              </a:ext>
            </a:extLst>
          </p:cNvPr>
          <p:cNvSpPr/>
          <p:nvPr/>
        </p:nvSpPr>
        <p:spPr>
          <a:xfrm>
            <a:off x="3066201" y="1871701"/>
            <a:ext cx="1615433" cy="197020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AutoShape 16">
            <a:extLst>
              <a:ext uri="{FF2B5EF4-FFF2-40B4-BE49-F238E27FC236}">
                <a16:creationId xmlns:a16="http://schemas.microsoft.com/office/drawing/2014/main" id="{84937D5F-5146-20FE-BE84-A930C37DF0E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53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" name="AutoShape 18">
            <a:extLst>
              <a:ext uri="{FF2B5EF4-FFF2-40B4-BE49-F238E27FC236}">
                <a16:creationId xmlns:a16="http://schemas.microsoft.com/office/drawing/2014/main" id="{05454A48-5CEF-7B10-6E8B-45CB84745C5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105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2" name="Рисунок 61">
            <a:extLst>
              <a:ext uri="{FF2B5EF4-FFF2-40B4-BE49-F238E27FC236}">
                <a16:creationId xmlns:a16="http://schemas.microsoft.com/office/drawing/2014/main" id="{D5C94822-9DBE-CF37-A85F-0A6DEB903A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53" y="-113608"/>
            <a:ext cx="9770160" cy="1074486"/>
          </a:xfrm>
          <a:prstGeom prst="rect">
            <a:avLst/>
          </a:prstGeom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FDFC3895-91E0-7AD7-3C94-9EF71768C9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6754" y="-144080"/>
            <a:ext cx="4282672" cy="1450391"/>
          </a:xfrm>
          <a:prstGeom prst="rect">
            <a:avLst/>
          </a:prstGeom>
        </p:spPr>
      </p:pic>
      <p:pic>
        <p:nvPicPr>
          <p:cNvPr id="60" name="Рисунок 59">
            <a:extLst>
              <a:ext uri="{FF2B5EF4-FFF2-40B4-BE49-F238E27FC236}">
                <a16:creationId xmlns:a16="http://schemas.microsoft.com/office/drawing/2014/main" id="{41DCA210-BB12-702A-CE85-7C7FA4BB01C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0000" t="30529" r="48462" b="24760"/>
          <a:stretch/>
        </p:blipFill>
        <p:spPr>
          <a:xfrm rot="5400000">
            <a:off x="474621" y="-170057"/>
            <a:ext cx="1130334" cy="140787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A7E00C41-44B7-F578-A521-3C2764BEF421}"/>
              </a:ext>
            </a:extLst>
          </p:cNvPr>
          <p:cNvSpPr txBox="1"/>
          <p:nvPr/>
        </p:nvSpPr>
        <p:spPr>
          <a:xfrm>
            <a:off x="3619035" y="119520"/>
            <a:ext cx="35789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>
                <a:ln w="25400">
                  <a:solidFill>
                    <a:schemeClr val="tx1"/>
                  </a:solidFill>
                </a:ln>
                <a:solidFill>
                  <a:srgbClr val="FF0000"/>
                </a:solidFill>
                <a:latin typeface="Comic Sans MS" panose="030F0702030302020204" pitchFamily="66" charset="0"/>
              </a:rPr>
              <a:t>Буква 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7A8E3F-B604-7976-5A80-BDEAA3232C13}"/>
              </a:ext>
            </a:extLst>
          </p:cNvPr>
          <p:cNvSpPr/>
          <p:nvPr/>
        </p:nvSpPr>
        <p:spPr>
          <a:xfrm>
            <a:off x="5100645" y="1626954"/>
            <a:ext cx="642930" cy="87628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350FFD3-C33B-841D-22CE-C473CBC012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131" y="3704279"/>
            <a:ext cx="3201330" cy="3111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CF170D58-A419-2392-ABB1-FF72D8EACF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4779" y="3611032"/>
            <a:ext cx="2339007" cy="3308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id="{28221C44-5910-073C-DF12-201F8B62F4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437" y="4087753"/>
            <a:ext cx="1960388" cy="2237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5A87855-6048-FAD7-991E-51CF6D0120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14" t="32658" r="3253" b="8928"/>
          <a:stretch/>
        </p:blipFill>
        <p:spPr bwMode="auto">
          <a:xfrm>
            <a:off x="7367132" y="2078015"/>
            <a:ext cx="2234698" cy="1585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05EA5328-979E-030C-64F1-393E7A6A5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7643" y="4075671"/>
            <a:ext cx="1512488" cy="2237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2DF9B458-78CD-2D7C-E8BB-6FA83641A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642" y="1870698"/>
            <a:ext cx="2001849" cy="1920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DF0F5F3B-5AE9-225F-7AB7-3B3C6367E0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3352" y="1798844"/>
            <a:ext cx="2074435" cy="207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6">
            <a:extLst>
              <a:ext uri="{FF2B5EF4-FFF2-40B4-BE49-F238E27FC236}">
                <a16:creationId xmlns:a16="http://schemas.microsoft.com/office/drawing/2014/main" id="{FF4F7547-F134-A164-336C-E27F5A7E47D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10" t="4056" r="38774" b="36846"/>
          <a:stretch/>
        </p:blipFill>
        <p:spPr bwMode="auto">
          <a:xfrm>
            <a:off x="5179951" y="1608236"/>
            <a:ext cx="1984817" cy="234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8">
            <a:extLst>
              <a:ext uri="{FF2B5EF4-FFF2-40B4-BE49-F238E27FC236}">
                <a16:creationId xmlns:a16="http://schemas.microsoft.com/office/drawing/2014/main" id="{12B56E14-0BA6-2D6D-E935-8EE3A07034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1363" y="1905000"/>
            <a:ext cx="422053" cy="3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8">
            <a:extLst>
              <a:ext uri="{FF2B5EF4-FFF2-40B4-BE49-F238E27FC236}">
                <a16:creationId xmlns:a16="http://schemas.microsoft.com/office/drawing/2014/main" id="{44CC758E-C7A0-10AC-91A3-E2E6DF118D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225" y="2181175"/>
            <a:ext cx="422053" cy="3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8">
            <a:extLst>
              <a:ext uri="{FF2B5EF4-FFF2-40B4-BE49-F238E27FC236}">
                <a16:creationId xmlns:a16="http://schemas.microsoft.com/office/drawing/2014/main" id="{A48A887B-BD0C-9E60-48AC-596F0E049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3342" y="2689292"/>
            <a:ext cx="422053" cy="3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8">
            <a:extLst>
              <a:ext uri="{FF2B5EF4-FFF2-40B4-BE49-F238E27FC236}">
                <a16:creationId xmlns:a16="http://schemas.microsoft.com/office/drawing/2014/main" id="{7D5D9EF5-48E8-37F6-79B2-35A1FF7805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0734" y="3631543"/>
            <a:ext cx="422053" cy="3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18">
            <a:extLst>
              <a:ext uri="{FF2B5EF4-FFF2-40B4-BE49-F238E27FC236}">
                <a16:creationId xmlns:a16="http://schemas.microsoft.com/office/drawing/2014/main" id="{A6B9F002-CE09-1B6F-BF13-B76818D488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418" y="1678309"/>
            <a:ext cx="422053" cy="3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18">
            <a:extLst>
              <a:ext uri="{FF2B5EF4-FFF2-40B4-BE49-F238E27FC236}">
                <a16:creationId xmlns:a16="http://schemas.microsoft.com/office/drawing/2014/main" id="{134DFAB1-8CC4-0522-3F19-28361EB1F0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6126" y="2221810"/>
            <a:ext cx="422053" cy="3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8">
            <a:extLst>
              <a:ext uri="{FF2B5EF4-FFF2-40B4-BE49-F238E27FC236}">
                <a16:creationId xmlns:a16="http://schemas.microsoft.com/office/drawing/2014/main" id="{B9E7AC51-8CA0-6A31-323F-76299B9BF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2579" y="3109958"/>
            <a:ext cx="422053" cy="3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18">
            <a:extLst>
              <a:ext uri="{FF2B5EF4-FFF2-40B4-BE49-F238E27FC236}">
                <a16:creationId xmlns:a16="http://schemas.microsoft.com/office/drawing/2014/main" id="{12077BB6-022A-C778-4343-18CEB77E9C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9591" y="2516931"/>
            <a:ext cx="422053" cy="3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18">
            <a:extLst>
              <a:ext uri="{FF2B5EF4-FFF2-40B4-BE49-F238E27FC236}">
                <a16:creationId xmlns:a16="http://schemas.microsoft.com/office/drawing/2014/main" id="{A94C4FD0-9583-F6B7-878C-43EBAE1A08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7196" y="3381075"/>
            <a:ext cx="422053" cy="3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18">
            <a:extLst>
              <a:ext uri="{FF2B5EF4-FFF2-40B4-BE49-F238E27FC236}">
                <a16:creationId xmlns:a16="http://schemas.microsoft.com/office/drawing/2014/main" id="{CC257DAE-1769-FD35-3765-0987EDB68F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7455" y="2970465"/>
            <a:ext cx="422053" cy="3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18">
            <a:extLst>
              <a:ext uri="{FF2B5EF4-FFF2-40B4-BE49-F238E27FC236}">
                <a16:creationId xmlns:a16="http://schemas.microsoft.com/office/drawing/2014/main" id="{1E45C0A3-50CA-6008-8570-9CAECB7D4B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171" y="2598099"/>
            <a:ext cx="422053" cy="3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9288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4197</TotalTime>
  <Words>12</Words>
  <Application>Microsoft Office PowerPoint</Application>
  <PresentationFormat>Лист A4 (210x297 мм)</PresentationFormat>
  <Paragraphs>4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Segoe Script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Мария Жукова</dc:creator>
  <cp:lastModifiedBy>Мария Жукова</cp:lastModifiedBy>
  <cp:revision>313</cp:revision>
  <cp:lastPrinted>2022-10-23T21:37:33Z</cp:lastPrinted>
  <dcterms:created xsi:type="dcterms:W3CDTF">2021-10-17T18:07:58Z</dcterms:created>
  <dcterms:modified xsi:type="dcterms:W3CDTF">2022-10-28T01:02:16Z</dcterms:modified>
</cp:coreProperties>
</file>